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7" r:id="rId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3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2936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354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7341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9192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013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954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708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99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dirty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54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374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722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1C0E8-E01D-4F73-988C-D9C2C97AF3D6}" type="datetimeFigureOut">
              <a:rPr lang="ko-KR" altLang="en-US" smtClean="0"/>
              <a:t>2021-05-06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93784-A408-4188-8CFC-543A4CBFD493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891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3B5A57BA-FD1E-48ED-BD9B-7FB58C43B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5" y="0"/>
            <a:ext cx="7108722" cy="12192000"/>
          </a:xfrm>
        </p:spPr>
      </p:pic>
    </p:spTree>
    <p:extLst>
      <p:ext uri="{BB962C8B-B14F-4D97-AF65-F5344CB8AC3E}">
        <p14:creationId xmlns:p14="http://schemas.microsoft.com/office/powerpoint/2010/main" val="5893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4F10EF5-0E1E-431A-B2D7-A5B05C96B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735" y="0"/>
            <a:ext cx="7108722" cy="12192000"/>
          </a:xfrm>
        </p:spPr>
      </p:pic>
    </p:spTree>
    <p:extLst>
      <p:ext uri="{BB962C8B-B14F-4D97-AF65-F5344CB8AC3E}">
        <p14:creationId xmlns:p14="http://schemas.microsoft.com/office/powerpoint/2010/main" val="3876842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Office PowerPoint</Application>
  <PresentationFormat>와이드스크린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</cp:revision>
  <dcterms:created xsi:type="dcterms:W3CDTF">2021-05-04T08:58:37Z</dcterms:created>
  <dcterms:modified xsi:type="dcterms:W3CDTF">2021-05-05T23:28:22Z</dcterms:modified>
</cp:coreProperties>
</file>